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s-CL"/>
    </a:defPPr>
    <a:lvl1pPr algn="l"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5pPr>
    <a:lvl6pPr marL="2286000" algn="l" defTabSz="914400" rtl="0" eaLnBrk="1" latinLnBrk="0" hangingPunct="1">
      <a:defRPr kern="1200">
        <a:solidFill>
          <a:schemeClr val="tx1"/>
        </a:solidFill>
        <a:latin typeface="Trebuchet MS" panose="020B0603020202020204" pitchFamily="34" charset="0"/>
        <a:ea typeface="+mn-ea"/>
        <a:cs typeface="+mn-cs"/>
      </a:defRPr>
    </a:lvl6pPr>
    <a:lvl7pPr marL="2743200" algn="l" defTabSz="914400" rtl="0" eaLnBrk="1" latinLnBrk="0" hangingPunct="1">
      <a:defRPr kern="1200">
        <a:solidFill>
          <a:schemeClr val="tx1"/>
        </a:solidFill>
        <a:latin typeface="Trebuchet MS" panose="020B0603020202020204" pitchFamily="34" charset="0"/>
        <a:ea typeface="+mn-ea"/>
        <a:cs typeface="+mn-cs"/>
      </a:defRPr>
    </a:lvl7pPr>
    <a:lvl8pPr marL="3200400" algn="l" defTabSz="914400" rtl="0" eaLnBrk="1" latinLnBrk="0" hangingPunct="1">
      <a:defRPr kern="1200">
        <a:solidFill>
          <a:schemeClr val="tx1"/>
        </a:solidFill>
        <a:latin typeface="Trebuchet MS" panose="020B0603020202020204" pitchFamily="34" charset="0"/>
        <a:ea typeface="+mn-ea"/>
        <a:cs typeface="+mn-cs"/>
      </a:defRPr>
    </a:lvl8pPr>
    <a:lvl9pPr marL="3657600" algn="l" defTabSz="914400" rtl="0" eaLnBrk="1" latinLnBrk="0" hangingPunct="1">
      <a:defRPr kern="1200">
        <a:solidFill>
          <a:schemeClr val="tx1"/>
        </a:solidFill>
        <a:latin typeface="Trebuchet MS" panose="020B0603020202020204" pitchFamily="34" charset="0"/>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64" d="100"/>
          <a:sy n="64" d="100"/>
        </p:scale>
        <p:origin x="-108" y="-25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6"/>
          <p:cNvGrpSpPr>
            <a:grpSpLocks/>
          </p:cNvGrpSpPr>
          <p:nvPr/>
        </p:nvGrpSpPr>
        <p:grpSpPr bwMode="auto">
          <a:xfrm>
            <a:off x="0" y="-7938"/>
            <a:ext cx="12192000" cy="6865938"/>
            <a:chOff x="0" y="-8467"/>
            <a:chExt cx="12192000" cy="6866467"/>
          </a:xfrm>
        </p:grpSpPr>
        <p:cxnSp>
          <p:nvCxnSpPr>
            <p:cNvPr id="5" name="Straight Connector 31"/>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20"/>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Isosceles Triangle 26"/>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30"/>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8"/>
            <p:cNvSpPr/>
            <p:nvPr/>
          </p:nvSpPr>
          <p:spPr>
            <a:xfrm rot="10800000">
              <a:off x="0" y="-528"/>
              <a:ext cx="842963" cy="5666225"/>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5" name="Date Placeholder 3"/>
          <p:cNvSpPr>
            <a:spLocks noGrp="1"/>
          </p:cNvSpPr>
          <p:nvPr>
            <p:ph type="dt" sz="half" idx="10"/>
          </p:nvPr>
        </p:nvSpPr>
        <p:spPr/>
        <p:txBody>
          <a:bodyPr/>
          <a:lstStyle>
            <a:lvl1pPr>
              <a:defRPr/>
            </a:lvl1pPr>
          </a:lstStyle>
          <a:p>
            <a:pPr>
              <a:defRPr/>
            </a:pPr>
            <a:fld id="{A59064B3-9A62-4D9C-9E11-FBEE6015DE8E}" type="datetimeFigureOut">
              <a:rPr lang="es-CL"/>
              <a:pPr>
                <a:defRPr/>
              </a:pPr>
              <a:t>22-05-2020</a:t>
            </a:fld>
            <a:endParaRPr lang="es-CL"/>
          </a:p>
        </p:txBody>
      </p:sp>
      <p:sp>
        <p:nvSpPr>
          <p:cNvPr id="16" name="Footer Placeholder 4"/>
          <p:cNvSpPr>
            <a:spLocks noGrp="1"/>
          </p:cNvSpPr>
          <p:nvPr>
            <p:ph type="ftr" sz="quarter" idx="11"/>
          </p:nvPr>
        </p:nvSpPr>
        <p:spPr/>
        <p:txBody>
          <a:bodyPr/>
          <a:lstStyle>
            <a:lvl1pPr>
              <a:defRPr/>
            </a:lvl1pPr>
          </a:lstStyle>
          <a:p>
            <a:pPr>
              <a:defRPr/>
            </a:pPr>
            <a:endParaRPr lang="es-CL"/>
          </a:p>
        </p:txBody>
      </p:sp>
      <p:sp>
        <p:nvSpPr>
          <p:cNvPr id="17" name="Slide Number Placeholder 5"/>
          <p:cNvSpPr>
            <a:spLocks noGrp="1"/>
          </p:cNvSpPr>
          <p:nvPr>
            <p:ph type="sldNum" sz="quarter" idx="12"/>
          </p:nvPr>
        </p:nvSpPr>
        <p:spPr/>
        <p:txBody>
          <a:bodyPr/>
          <a:lstStyle>
            <a:lvl1pPr>
              <a:defRPr/>
            </a:lvl1pPr>
          </a:lstStyle>
          <a:p>
            <a:pPr>
              <a:defRPr/>
            </a:pPr>
            <a:fld id="{CA49970B-5562-422A-8518-06E0040EFD72}" type="slidenum">
              <a:rPr lang="es-CL"/>
              <a:pPr>
                <a:defRPr/>
              </a:pPr>
              <a:t>‹Nº›</a:t>
            </a:fld>
            <a:endParaRPr lang="es-CL"/>
          </a:p>
        </p:txBody>
      </p:sp>
    </p:spTree>
    <p:extLst>
      <p:ext uri="{BB962C8B-B14F-4D97-AF65-F5344CB8AC3E}">
        <p14:creationId xmlns:p14="http://schemas.microsoft.com/office/powerpoint/2010/main" xmlns="" val="1901439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lvl1pPr>
              <a:defRPr/>
            </a:lvl1pPr>
          </a:lstStyle>
          <a:p>
            <a:pPr>
              <a:defRPr/>
            </a:pPr>
            <a:fld id="{FF42DAC5-8418-437E-A109-617D178EA599}" type="datetimeFigureOut">
              <a:rPr lang="es-CL"/>
              <a:pPr>
                <a:defRPr/>
              </a:pPr>
              <a:t>22-05-2020</a:t>
            </a:fld>
            <a:endParaRPr lang="es-CL"/>
          </a:p>
        </p:txBody>
      </p:sp>
      <p:sp>
        <p:nvSpPr>
          <p:cNvPr id="5" name="Footer Placeholder 4"/>
          <p:cNvSpPr>
            <a:spLocks noGrp="1"/>
          </p:cNvSpPr>
          <p:nvPr>
            <p:ph type="ftr" sz="quarter" idx="11"/>
          </p:nvPr>
        </p:nvSpPr>
        <p:spPr/>
        <p:txBody>
          <a:bodyPr/>
          <a:lstStyle>
            <a:lvl1pPr>
              <a:defRPr/>
            </a:lvl1pPr>
          </a:lstStyle>
          <a:p>
            <a:pPr>
              <a:defRPr/>
            </a:pPr>
            <a:endParaRPr lang="es-CL"/>
          </a:p>
        </p:txBody>
      </p:sp>
      <p:sp>
        <p:nvSpPr>
          <p:cNvPr id="6" name="Slide Number Placeholder 5"/>
          <p:cNvSpPr>
            <a:spLocks noGrp="1"/>
          </p:cNvSpPr>
          <p:nvPr>
            <p:ph type="sldNum" sz="quarter" idx="12"/>
          </p:nvPr>
        </p:nvSpPr>
        <p:spPr/>
        <p:txBody>
          <a:bodyPr/>
          <a:lstStyle>
            <a:lvl1pPr>
              <a:defRPr/>
            </a:lvl1pPr>
          </a:lstStyle>
          <a:p>
            <a:pPr>
              <a:defRPr/>
            </a:pPr>
            <a:fld id="{BB278E1E-70F7-4E4E-B0C7-D6F0EB8661AA}" type="slidenum">
              <a:rPr lang="es-CL"/>
              <a:pPr>
                <a:defRPr/>
              </a:pPr>
              <a:t>‹Nº›</a:t>
            </a:fld>
            <a:endParaRPr lang="es-CL"/>
          </a:p>
        </p:txBody>
      </p:sp>
    </p:spTree>
    <p:extLst>
      <p:ext uri="{BB962C8B-B14F-4D97-AF65-F5344CB8AC3E}">
        <p14:creationId xmlns:p14="http://schemas.microsoft.com/office/powerpoint/2010/main" xmlns="" val="2564833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5" name="TextBox 19"/>
          <p:cNvSpPr txBox="1">
            <a:spLocks noChangeArrowheads="1"/>
          </p:cNvSpPr>
          <p:nvPr/>
        </p:nvSpPr>
        <p:spPr bwMode="auto">
          <a:xfrm>
            <a:off x="541338" y="790575"/>
            <a:ext cx="609600" cy="58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eaLnBrk="1" hangingPunct="1"/>
            <a:r>
              <a:rPr lang="en-US" altLang="es-CL" sz="8000">
                <a:solidFill>
                  <a:srgbClr val="C0E474"/>
                </a:solidFill>
                <a:latin typeface="Arial" panose="020B0604020202020204" pitchFamily="34" charset="0"/>
              </a:rPr>
              <a:t>“</a:t>
            </a:r>
          </a:p>
        </p:txBody>
      </p:sp>
      <p:sp>
        <p:nvSpPr>
          <p:cNvPr id="6" name="TextBox 21"/>
          <p:cNvSpPr txBox="1">
            <a:spLocks noChangeArrowheads="1"/>
          </p:cNvSpPr>
          <p:nvPr/>
        </p:nvSpPr>
        <p:spPr bwMode="auto">
          <a:xfrm>
            <a:off x="8893175" y="2886075"/>
            <a:ext cx="609600" cy="5857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eaLnBrk="1" hangingPunct="1"/>
            <a:r>
              <a:rPr lang="en-US" altLang="es-CL" sz="8000">
                <a:solidFill>
                  <a:srgbClr val="C0E474"/>
                </a:solidFill>
                <a:latin typeface="Arial" panose="020B0604020202020204" pitchFamily="34" charset="0"/>
              </a:rPr>
              <a:t>”</a:t>
            </a:r>
            <a:endParaRPr lang="en-US" altLang="es-CL">
              <a:solidFill>
                <a:srgbClr val="C0E474"/>
              </a:solidFill>
              <a:latin typeface="Arial" panose="020B0604020202020204" pitchFamily="34" charset="0"/>
            </a:endParaRP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7" name="Date Placeholder 3"/>
          <p:cNvSpPr>
            <a:spLocks noGrp="1"/>
          </p:cNvSpPr>
          <p:nvPr>
            <p:ph type="dt" sz="half" idx="14"/>
          </p:nvPr>
        </p:nvSpPr>
        <p:spPr/>
        <p:txBody>
          <a:bodyPr/>
          <a:lstStyle>
            <a:lvl1pPr>
              <a:defRPr/>
            </a:lvl1pPr>
          </a:lstStyle>
          <a:p>
            <a:pPr>
              <a:defRPr/>
            </a:pPr>
            <a:fld id="{617999C7-E2D9-4328-8319-C8F0EE5EA799}" type="datetimeFigureOut">
              <a:rPr lang="es-CL"/>
              <a:pPr>
                <a:defRPr/>
              </a:pPr>
              <a:t>22-05-2020</a:t>
            </a:fld>
            <a:endParaRPr lang="es-CL"/>
          </a:p>
        </p:txBody>
      </p:sp>
      <p:sp>
        <p:nvSpPr>
          <p:cNvPr id="8" name="Footer Placeholder 4"/>
          <p:cNvSpPr>
            <a:spLocks noGrp="1"/>
          </p:cNvSpPr>
          <p:nvPr>
            <p:ph type="ftr" sz="quarter" idx="15"/>
          </p:nvPr>
        </p:nvSpPr>
        <p:spPr/>
        <p:txBody>
          <a:bodyPr/>
          <a:lstStyle>
            <a:lvl1pPr>
              <a:defRPr/>
            </a:lvl1pPr>
          </a:lstStyle>
          <a:p>
            <a:pPr>
              <a:defRPr/>
            </a:pPr>
            <a:endParaRPr lang="es-CL"/>
          </a:p>
        </p:txBody>
      </p:sp>
      <p:sp>
        <p:nvSpPr>
          <p:cNvPr id="9" name="Slide Number Placeholder 5"/>
          <p:cNvSpPr>
            <a:spLocks noGrp="1"/>
          </p:cNvSpPr>
          <p:nvPr>
            <p:ph type="sldNum" sz="quarter" idx="16"/>
          </p:nvPr>
        </p:nvSpPr>
        <p:spPr/>
        <p:txBody>
          <a:bodyPr/>
          <a:lstStyle>
            <a:lvl1pPr>
              <a:defRPr/>
            </a:lvl1pPr>
          </a:lstStyle>
          <a:p>
            <a:pPr>
              <a:defRPr/>
            </a:pPr>
            <a:fld id="{FAA3A0BD-197C-46C1-B2EA-3B411D64BB65}" type="slidenum">
              <a:rPr lang="es-CL"/>
              <a:pPr>
                <a:defRPr/>
              </a:pPr>
              <a:t>‹Nº›</a:t>
            </a:fld>
            <a:endParaRPr lang="es-CL"/>
          </a:p>
        </p:txBody>
      </p:sp>
    </p:spTree>
    <p:extLst>
      <p:ext uri="{BB962C8B-B14F-4D97-AF65-F5344CB8AC3E}">
        <p14:creationId xmlns:p14="http://schemas.microsoft.com/office/powerpoint/2010/main" xmlns="" val="2469085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lvl1pPr>
              <a:defRPr/>
            </a:lvl1pPr>
          </a:lstStyle>
          <a:p>
            <a:pPr>
              <a:defRPr/>
            </a:pPr>
            <a:fld id="{75CE1D41-4A04-44AC-8D10-3611318BA3EA}" type="datetimeFigureOut">
              <a:rPr lang="es-CL"/>
              <a:pPr>
                <a:defRPr/>
              </a:pPr>
              <a:t>22-05-2020</a:t>
            </a:fld>
            <a:endParaRPr lang="es-CL"/>
          </a:p>
        </p:txBody>
      </p:sp>
      <p:sp>
        <p:nvSpPr>
          <p:cNvPr id="5" name="Footer Placeholder 4"/>
          <p:cNvSpPr>
            <a:spLocks noGrp="1"/>
          </p:cNvSpPr>
          <p:nvPr>
            <p:ph type="ftr" sz="quarter" idx="11"/>
          </p:nvPr>
        </p:nvSpPr>
        <p:spPr/>
        <p:txBody>
          <a:bodyPr/>
          <a:lstStyle>
            <a:lvl1pPr>
              <a:defRPr/>
            </a:lvl1pPr>
          </a:lstStyle>
          <a:p>
            <a:pPr>
              <a:defRPr/>
            </a:pPr>
            <a:endParaRPr lang="es-CL"/>
          </a:p>
        </p:txBody>
      </p:sp>
      <p:sp>
        <p:nvSpPr>
          <p:cNvPr id="6" name="Slide Number Placeholder 5"/>
          <p:cNvSpPr>
            <a:spLocks noGrp="1"/>
          </p:cNvSpPr>
          <p:nvPr>
            <p:ph type="sldNum" sz="quarter" idx="12"/>
          </p:nvPr>
        </p:nvSpPr>
        <p:spPr/>
        <p:txBody>
          <a:bodyPr/>
          <a:lstStyle>
            <a:lvl1pPr>
              <a:defRPr/>
            </a:lvl1pPr>
          </a:lstStyle>
          <a:p>
            <a:pPr>
              <a:defRPr/>
            </a:pPr>
            <a:fld id="{5836AF72-7B05-4CD7-AAF9-8C939AF0C6A4}" type="slidenum">
              <a:rPr lang="es-CL"/>
              <a:pPr>
                <a:defRPr/>
              </a:pPr>
              <a:t>‹Nº›</a:t>
            </a:fld>
            <a:endParaRPr lang="es-CL"/>
          </a:p>
        </p:txBody>
      </p:sp>
    </p:spTree>
    <p:extLst>
      <p:ext uri="{BB962C8B-B14F-4D97-AF65-F5344CB8AC3E}">
        <p14:creationId xmlns:p14="http://schemas.microsoft.com/office/powerpoint/2010/main" xmlns="" val="15367809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5" name="TextBox 23"/>
          <p:cNvSpPr txBox="1">
            <a:spLocks noChangeArrowheads="1"/>
          </p:cNvSpPr>
          <p:nvPr/>
        </p:nvSpPr>
        <p:spPr bwMode="auto">
          <a:xfrm>
            <a:off x="541338" y="790575"/>
            <a:ext cx="609600" cy="58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eaLnBrk="1" hangingPunct="1"/>
            <a:r>
              <a:rPr lang="en-US" altLang="es-CL" sz="8000">
                <a:solidFill>
                  <a:srgbClr val="C0E474"/>
                </a:solidFill>
                <a:latin typeface="Arial" panose="020B0604020202020204" pitchFamily="34" charset="0"/>
              </a:rPr>
              <a:t>“</a:t>
            </a:r>
          </a:p>
        </p:txBody>
      </p:sp>
      <p:sp>
        <p:nvSpPr>
          <p:cNvPr id="6" name="TextBox 24"/>
          <p:cNvSpPr txBox="1">
            <a:spLocks noChangeArrowheads="1"/>
          </p:cNvSpPr>
          <p:nvPr/>
        </p:nvSpPr>
        <p:spPr bwMode="auto">
          <a:xfrm>
            <a:off x="8893175" y="2886075"/>
            <a:ext cx="609600" cy="5857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eaLnBrk="1" hangingPunct="1"/>
            <a:r>
              <a:rPr lang="en-US" altLang="es-CL" sz="8000">
                <a:solidFill>
                  <a:srgbClr val="C0E474"/>
                </a:solidFill>
                <a:latin typeface="Arial" panose="020B0604020202020204" pitchFamily="34" charset="0"/>
              </a:rPr>
              <a:t>”</a:t>
            </a: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7" name="Date Placeholder 3"/>
          <p:cNvSpPr>
            <a:spLocks noGrp="1"/>
          </p:cNvSpPr>
          <p:nvPr>
            <p:ph type="dt" sz="half" idx="14"/>
          </p:nvPr>
        </p:nvSpPr>
        <p:spPr/>
        <p:txBody>
          <a:bodyPr/>
          <a:lstStyle>
            <a:lvl1pPr>
              <a:defRPr/>
            </a:lvl1pPr>
          </a:lstStyle>
          <a:p>
            <a:pPr>
              <a:defRPr/>
            </a:pPr>
            <a:fld id="{43081FB8-8A13-447E-A31A-2EA4F4D964C9}" type="datetimeFigureOut">
              <a:rPr lang="es-CL"/>
              <a:pPr>
                <a:defRPr/>
              </a:pPr>
              <a:t>22-05-2020</a:t>
            </a:fld>
            <a:endParaRPr lang="es-CL"/>
          </a:p>
        </p:txBody>
      </p:sp>
      <p:sp>
        <p:nvSpPr>
          <p:cNvPr id="8" name="Footer Placeholder 4"/>
          <p:cNvSpPr>
            <a:spLocks noGrp="1"/>
          </p:cNvSpPr>
          <p:nvPr>
            <p:ph type="ftr" sz="quarter" idx="15"/>
          </p:nvPr>
        </p:nvSpPr>
        <p:spPr/>
        <p:txBody>
          <a:bodyPr/>
          <a:lstStyle>
            <a:lvl1pPr>
              <a:defRPr/>
            </a:lvl1pPr>
          </a:lstStyle>
          <a:p>
            <a:pPr>
              <a:defRPr/>
            </a:pPr>
            <a:endParaRPr lang="es-CL"/>
          </a:p>
        </p:txBody>
      </p:sp>
      <p:sp>
        <p:nvSpPr>
          <p:cNvPr id="9" name="Slide Number Placeholder 5"/>
          <p:cNvSpPr>
            <a:spLocks noGrp="1"/>
          </p:cNvSpPr>
          <p:nvPr>
            <p:ph type="sldNum" sz="quarter" idx="16"/>
          </p:nvPr>
        </p:nvSpPr>
        <p:spPr/>
        <p:txBody>
          <a:bodyPr/>
          <a:lstStyle>
            <a:lvl1pPr>
              <a:defRPr/>
            </a:lvl1pPr>
          </a:lstStyle>
          <a:p>
            <a:pPr>
              <a:defRPr/>
            </a:pPr>
            <a:fld id="{915E5091-BDAE-401C-9639-EBFAB1AD421A}" type="slidenum">
              <a:rPr lang="es-CL"/>
              <a:pPr>
                <a:defRPr/>
              </a:pPr>
              <a:t>‹Nº›</a:t>
            </a:fld>
            <a:endParaRPr lang="es-CL"/>
          </a:p>
        </p:txBody>
      </p:sp>
    </p:spTree>
    <p:extLst>
      <p:ext uri="{BB962C8B-B14F-4D97-AF65-F5344CB8AC3E}">
        <p14:creationId xmlns:p14="http://schemas.microsoft.com/office/powerpoint/2010/main" xmlns="" val="35903740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5" name="Date Placeholder 3"/>
          <p:cNvSpPr>
            <a:spLocks noGrp="1"/>
          </p:cNvSpPr>
          <p:nvPr>
            <p:ph type="dt" sz="half" idx="14"/>
          </p:nvPr>
        </p:nvSpPr>
        <p:spPr/>
        <p:txBody>
          <a:bodyPr/>
          <a:lstStyle>
            <a:lvl1pPr>
              <a:defRPr/>
            </a:lvl1pPr>
          </a:lstStyle>
          <a:p>
            <a:pPr>
              <a:defRPr/>
            </a:pPr>
            <a:fld id="{9B848F77-8175-4F91-9208-12F2538B6DA6}" type="datetimeFigureOut">
              <a:rPr lang="es-CL"/>
              <a:pPr>
                <a:defRPr/>
              </a:pPr>
              <a:t>22-05-2020</a:t>
            </a:fld>
            <a:endParaRPr lang="es-CL"/>
          </a:p>
        </p:txBody>
      </p:sp>
      <p:sp>
        <p:nvSpPr>
          <p:cNvPr id="6" name="Footer Placeholder 4"/>
          <p:cNvSpPr>
            <a:spLocks noGrp="1"/>
          </p:cNvSpPr>
          <p:nvPr>
            <p:ph type="ftr" sz="quarter" idx="15"/>
          </p:nvPr>
        </p:nvSpPr>
        <p:spPr/>
        <p:txBody>
          <a:bodyPr/>
          <a:lstStyle>
            <a:lvl1pPr>
              <a:defRPr/>
            </a:lvl1pPr>
          </a:lstStyle>
          <a:p>
            <a:pPr>
              <a:defRPr/>
            </a:pPr>
            <a:endParaRPr lang="es-CL"/>
          </a:p>
        </p:txBody>
      </p:sp>
      <p:sp>
        <p:nvSpPr>
          <p:cNvPr id="7" name="Slide Number Placeholder 5"/>
          <p:cNvSpPr>
            <a:spLocks noGrp="1"/>
          </p:cNvSpPr>
          <p:nvPr>
            <p:ph type="sldNum" sz="quarter" idx="16"/>
          </p:nvPr>
        </p:nvSpPr>
        <p:spPr/>
        <p:txBody>
          <a:bodyPr/>
          <a:lstStyle>
            <a:lvl1pPr>
              <a:defRPr/>
            </a:lvl1pPr>
          </a:lstStyle>
          <a:p>
            <a:pPr>
              <a:defRPr/>
            </a:pPr>
            <a:fld id="{13AE7AA9-49D4-403B-A180-D90FB6C79CC4}" type="slidenum">
              <a:rPr lang="es-CL"/>
              <a:pPr>
                <a:defRPr/>
              </a:pPr>
              <a:t>‹Nº›</a:t>
            </a:fld>
            <a:endParaRPr lang="es-CL"/>
          </a:p>
        </p:txBody>
      </p:sp>
    </p:spTree>
    <p:extLst>
      <p:ext uri="{BB962C8B-B14F-4D97-AF65-F5344CB8AC3E}">
        <p14:creationId xmlns:p14="http://schemas.microsoft.com/office/powerpoint/2010/main" xmlns="" val="40086494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lvl1pPr>
              <a:defRPr/>
            </a:lvl1pPr>
          </a:lstStyle>
          <a:p>
            <a:pPr>
              <a:defRPr/>
            </a:pPr>
            <a:fld id="{BFD038B3-A91A-4C87-AE23-2F8291ACB08D}" type="datetimeFigureOut">
              <a:rPr lang="es-CL"/>
              <a:pPr>
                <a:defRPr/>
              </a:pPr>
              <a:t>22-05-2020</a:t>
            </a:fld>
            <a:endParaRPr lang="es-CL"/>
          </a:p>
        </p:txBody>
      </p:sp>
      <p:sp>
        <p:nvSpPr>
          <p:cNvPr id="5" name="Footer Placeholder 4"/>
          <p:cNvSpPr>
            <a:spLocks noGrp="1"/>
          </p:cNvSpPr>
          <p:nvPr>
            <p:ph type="ftr" sz="quarter" idx="11"/>
          </p:nvPr>
        </p:nvSpPr>
        <p:spPr/>
        <p:txBody>
          <a:bodyPr/>
          <a:lstStyle>
            <a:lvl1pPr>
              <a:defRPr/>
            </a:lvl1pPr>
          </a:lstStyle>
          <a:p>
            <a:pPr>
              <a:defRPr/>
            </a:pPr>
            <a:endParaRPr lang="es-CL"/>
          </a:p>
        </p:txBody>
      </p:sp>
      <p:sp>
        <p:nvSpPr>
          <p:cNvPr id="6" name="Slide Number Placeholder 5"/>
          <p:cNvSpPr>
            <a:spLocks noGrp="1"/>
          </p:cNvSpPr>
          <p:nvPr>
            <p:ph type="sldNum" sz="quarter" idx="12"/>
          </p:nvPr>
        </p:nvSpPr>
        <p:spPr/>
        <p:txBody>
          <a:bodyPr/>
          <a:lstStyle>
            <a:lvl1pPr>
              <a:defRPr/>
            </a:lvl1pPr>
          </a:lstStyle>
          <a:p>
            <a:pPr>
              <a:defRPr/>
            </a:pPr>
            <a:fld id="{2923775F-B17A-439A-B85E-9D5EC25AB3A0}" type="slidenum">
              <a:rPr lang="es-CL"/>
              <a:pPr>
                <a:defRPr/>
              </a:pPr>
              <a:t>‹Nº›</a:t>
            </a:fld>
            <a:endParaRPr lang="es-CL"/>
          </a:p>
        </p:txBody>
      </p:sp>
    </p:spTree>
    <p:extLst>
      <p:ext uri="{BB962C8B-B14F-4D97-AF65-F5344CB8AC3E}">
        <p14:creationId xmlns:p14="http://schemas.microsoft.com/office/powerpoint/2010/main" xmlns="" val="26178081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lvl1pPr>
              <a:defRPr/>
            </a:lvl1pPr>
          </a:lstStyle>
          <a:p>
            <a:pPr>
              <a:defRPr/>
            </a:pPr>
            <a:fld id="{E78C9956-1E88-4E6C-9BAC-B102BF3AB8A1}" type="datetimeFigureOut">
              <a:rPr lang="es-CL"/>
              <a:pPr>
                <a:defRPr/>
              </a:pPr>
              <a:t>22-05-2020</a:t>
            </a:fld>
            <a:endParaRPr lang="es-CL"/>
          </a:p>
        </p:txBody>
      </p:sp>
      <p:sp>
        <p:nvSpPr>
          <p:cNvPr id="5" name="Footer Placeholder 4"/>
          <p:cNvSpPr>
            <a:spLocks noGrp="1"/>
          </p:cNvSpPr>
          <p:nvPr>
            <p:ph type="ftr" sz="quarter" idx="11"/>
          </p:nvPr>
        </p:nvSpPr>
        <p:spPr/>
        <p:txBody>
          <a:bodyPr/>
          <a:lstStyle>
            <a:lvl1pPr>
              <a:defRPr/>
            </a:lvl1pPr>
          </a:lstStyle>
          <a:p>
            <a:pPr>
              <a:defRPr/>
            </a:pPr>
            <a:endParaRPr lang="es-CL"/>
          </a:p>
        </p:txBody>
      </p:sp>
      <p:sp>
        <p:nvSpPr>
          <p:cNvPr id="6" name="Slide Number Placeholder 5"/>
          <p:cNvSpPr>
            <a:spLocks noGrp="1"/>
          </p:cNvSpPr>
          <p:nvPr>
            <p:ph type="sldNum" sz="quarter" idx="12"/>
          </p:nvPr>
        </p:nvSpPr>
        <p:spPr/>
        <p:txBody>
          <a:bodyPr/>
          <a:lstStyle>
            <a:lvl1pPr>
              <a:defRPr/>
            </a:lvl1pPr>
          </a:lstStyle>
          <a:p>
            <a:pPr>
              <a:defRPr/>
            </a:pPr>
            <a:fld id="{63B00824-5829-49EA-A8D4-E3803662AF39}" type="slidenum">
              <a:rPr lang="es-CL"/>
              <a:pPr>
                <a:defRPr/>
              </a:pPr>
              <a:t>‹Nº›</a:t>
            </a:fld>
            <a:endParaRPr lang="es-CL"/>
          </a:p>
        </p:txBody>
      </p:sp>
    </p:spTree>
    <p:extLst>
      <p:ext uri="{BB962C8B-B14F-4D97-AF65-F5344CB8AC3E}">
        <p14:creationId xmlns:p14="http://schemas.microsoft.com/office/powerpoint/2010/main" xmlns="" val="4046932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lvl1pPr>
              <a:defRPr/>
            </a:lvl1pPr>
          </a:lstStyle>
          <a:p>
            <a:pPr>
              <a:defRPr/>
            </a:pPr>
            <a:fld id="{79FB328D-A665-44B2-80B5-90C1689D57DB}" type="datetimeFigureOut">
              <a:rPr lang="es-CL"/>
              <a:pPr>
                <a:defRPr/>
              </a:pPr>
              <a:t>22-05-2020</a:t>
            </a:fld>
            <a:endParaRPr lang="es-CL"/>
          </a:p>
        </p:txBody>
      </p:sp>
      <p:sp>
        <p:nvSpPr>
          <p:cNvPr id="5" name="Footer Placeholder 4"/>
          <p:cNvSpPr>
            <a:spLocks noGrp="1"/>
          </p:cNvSpPr>
          <p:nvPr>
            <p:ph type="ftr" sz="quarter" idx="11"/>
          </p:nvPr>
        </p:nvSpPr>
        <p:spPr/>
        <p:txBody>
          <a:bodyPr/>
          <a:lstStyle>
            <a:lvl1pPr>
              <a:defRPr/>
            </a:lvl1pPr>
          </a:lstStyle>
          <a:p>
            <a:pPr>
              <a:defRPr/>
            </a:pPr>
            <a:endParaRPr lang="es-CL"/>
          </a:p>
        </p:txBody>
      </p:sp>
      <p:sp>
        <p:nvSpPr>
          <p:cNvPr id="6" name="Slide Number Placeholder 5"/>
          <p:cNvSpPr>
            <a:spLocks noGrp="1"/>
          </p:cNvSpPr>
          <p:nvPr>
            <p:ph type="sldNum" sz="quarter" idx="12"/>
          </p:nvPr>
        </p:nvSpPr>
        <p:spPr/>
        <p:txBody>
          <a:bodyPr/>
          <a:lstStyle>
            <a:lvl1pPr>
              <a:defRPr/>
            </a:lvl1pPr>
          </a:lstStyle>
          <a:p>
            <a:pPr>
              <a:defRPr/>
            </a:pPr>
            <a:fld id="{48A9E4AC-BD5C-4E34-8EA1-6F4F46196C06}" type="slidenum">
              <a:rPr lang="es-CL"/>
              <a:pPr>
                <a:defRPr/>
              </a:pPr>
              <a:t>‹Nº›</a:t>
            </a:fld>
            <a:endParaRPr lang="es-CL"/>
          </a:p>
        </p:txBody>
      </p:sp>
    </p:spTree>
    <p:extLst>
      <p:ext uri="{BB962C8B-B14F-4D97-AF65-F5344CB8AC3E}">
        <p14:creationId xmlns:p14="http://schemas.microsoft.com/office/powerpoint/2010/main" xmlns="" val="3808623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lvl1pPr>
              <a:defRPr/>
            </a:lvl1pPr>
          </a:lstStyle>
          <a:p>
            <a:pPr>
              <a:defRPr/>
            </a:pPr>
            <a:fld id="{AC7E62FA-E783-4382-BE38-C8964C0D4A3F}" type="datetimeFigureOut">
              <a:rPr lang="es-CL"/>
              <a:pPr>
                <a:defRPr/>
              </a:pPr>
              <a:t>22-05-2020</a:t>
            </a:fld>
            <a:endParaRPr lang="es-CL"/>
          </a:p>
        </p:txBody>
      </p:sp>
      <p:sp>
        <p:nvSpPr>
          <p:cNvPr id="5" name="Footer Placeholder 4"/>
          <p:cNvSpPr>
            <a:spLocks noGrp="1"/>
          </p:cNvSpPr>
          <p:nvPr>
            <p:ph type="ftr" sz="quarter" idx="11"/>
          </p:nvPr>
        </p:nvSpPr>
        <p:spPr/>
        <p:txBody>
          <a:bodyPr/>
          <a:lstStyle>
            <a:lvl1pPr>
              <a:defRPr/>
            </a:lvl1pPr>
          </a:lstStyle>
          <a:p>
            <a:pPr>
              <a:defRPr/>
            </a:pPr>
            <a:endParaRPr lang="es-CL"/>
          </a:p>
        </p:txBody>
      </p:sp>
      <p:sp>
        <p:nvSpPr>
          <p:cNvPr id="6" name="Slide Number Placeholder 5"/>
          <p:cNvSpPr>
            <a:spLocks noGrp="1"/>
          </p:cNvSpPr>
          <p:nvPr>
            <p:ph type="sldNum" sz="quarter" idx="12"/>
          </p:nvPr>
        </p:nvSpPr>
        <p:spPr/>
        <p:txBody>
          <a:bodyPr/>
          <a:lstStyle>
            <a:lvl1pPr>
              <a:defRPr/>
            </a:lvl1pPr>
          </a:lstStyle>
          <a:p>
            <a:pPr>
              <a:defRPr/>
            </a:pPr>
            <a:fld id="{23CA16B5-9D26-431E-ADEF-C4D749541237}" type="slidenum">
              <a:rPr lang="es-CL"/>
              <a:pPr>
                <a:defRPr/>
              </a:pPr>
              <a:t>‹Nº›</a:t>
            </a:fld>
            <a:endParaRPr lang="es-CL"/>
          </a:p>
        </p:txBody>
      </p:sp>
    </p:spTree>
    <p:extLst>
      <p:ext uri="{BB962C8B-B14F-4D97-AF65-F5344CB8AC3E}">
        <p14:creationId xmlns:p14="http://schemas.microsoft.com/office/powerpoint/2010/main" xmlns="" val="963259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3"/>
          <p:cNvSpPr>
            <a:spLocks noGrp="1"/>
          </p:cNvSpPr>
          <p:nvPr>
            <p:ph type="dt" sz="half" idx="10"/>
          </p:nvPr>
        </p:nvSpPr>
        <p:spPr/>
        <p:txBody>
          <a:bodyPr/>
          <a:lstStyle>
            <a:lvl1pPr>
              <a:defRPr/>
            </a:lvl1pPr>
          </a:lstStyle>
          <a:p>
            <a:pPr>
              <a:defRPr/>
            </a:pPr>
            <a:fld id="{1F272F14-5926-4B3A-B727-D4D38BCD30D6}" type="datetimeFigureOut">
              <a:rPr lang="es-CL"/>
              <a:pPr>
                <a:defRPr/>
              </a:pPr>
              <a:t>22-05-2020</a:t>
            </a:fld>
            <a:endParaRPr lang="es-CL"/>
          </a:p>
        </p:txBody>
      </p:sp>
      <p:sp>
        <p:nvSpPr>
          <p:cNvPr id="6" name="Footer Placeholder 4"/>
          <p:cNvSpPr>
            <a:spLocks noGrp="1"/>
          </p:cNvSpPr>
          <p:nvPr>
            <p:ph type="ftr" sz="quarter" idx="11"/>
          </p:nvPr>
        </p:nvSpPr>
        <p:spPr/>
        <p:txBody>
          <a:bodyPr/>
          <a:lstStyle>
            <a:lvl1pPr>
              <a:defRPr/>
            </a:lvl1pPr>
          </a:lstStyle>
          <a:p>
            <a:pPr>
              <a:defRPr/>
            </a:pPr>
            <a:endParaRPr lang="es-CL"/>
          </a:p>
        </p:txBody>
      </p:sp>
      <p:sp>
        <p:nvSpPr>
          <p:cNvPr id="7" name="Slide Number Placeholder 5"/>
          <p:cNvSpPr>
            <a:spLocks noGrp="1"/>
          </p:cNvSpPr>
          <p:nvPr>
            <p:ph type="sldNum" sz="quarter" idx="12"/>
          </p:nvPr>
        </p:nvSpPr>
        <p:spPr/>
        <p:txBody>
          <a:bodyPr/>
          <a:lstStyle>
            <a:lvl1pPr>
              <a:defRPr/>
            </a:lvl1pPr>
          </a:lstStyle>
          <a:p>
            <a:pPr>
              <a:defRPr/>
            </a:pPr>
            <a:fld id="{099E7260-8BF8-4A7B-A331-699C2B879FA7}" type="slidenum">
              <a:rPr lang="es-CL"/>
              <a:pPr>
                <a:defRPr/>
              </a:pPr>
              <a:t>‹Nº›</a:t>
            </a:fld>
            <a:endParaRPr lang="es-CL"/>
          </a:p>
        </p:txBody>
      </p:sp>
    </p:spTree>
    <p:extLst>
      <p:ext uri="{BB962C8B-B14F-4D97-AF65-F5344CB8AC3E}">
        <p14:creationId xmlns:p14="http://schemas.microsoft.com/office/powerpoint/2010/main" xmlns="" val="393164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3"/>
          <p:cNvSpPr>
            <a:spLocks noGrp="1"/>
          </p:cNvSpPr>
          <p:nvPr>
            <p:ph type="dt" sz="half" idx="10"/>
          </p:nvPr>
        </p:nvSpPr>
        <p:spPr/>
        <p:txBody>
          <a:bodyPr/>
          <a:lstStyle>
            <a:lvl1pPr>
              <a:defRPr/>
            </a:lvl1pPr>
          </a:lstStyle>
          <a:p>
            <a:pPr>
              <a:defRPr/>
            </a:pPr>
            <a:fld id="{D2D8AC53-96F1-42EE-BB44-C1BA02F5584D}" type="datetimeFigureOut">
              <a:rPr lang="es-CL"/>
              <a:pPr>
                <a:defRPr/>
              </a:pPr>
              <a:t>22-05-2020</a:t>
            </a:fld>
            <a:endParaRPr lang="es-CL"/>
          </a:p>
        </p:txBody>
      </p:sp>
      <p:sp>
        <p:nvSpPr>
          <p:cNvPr id="8" name="Footer Placeholder 4"/>
          <p:cNvSpPr>
            <a:spLocks noGrp="1"/>
          </p:cNvSpPr>
          <p:nvPr>
            <p:ph type="ftr" sz="quarter" idx="11"/>
          </p:nvPr>
        </p:nvSpPr>
        <p:spPr/>
        <p:txBody>
          <a:bodyPr/>
          <a:lstStyle>
            <a:lvl1pPr>
              <a:defRPr/>
            </a:lvl1pPr>
          </a:lstStyle>
          <a:p>
            <a:pPr>
              <a:defRPr/>
            </a:pPr>
            <a:endParaRPr lang="es-CL"/>
          </a:p>
        </p:txBody>
      </p:sp>
      <p:sp>
        <p:nvSpPr>
          <p:cNvPr id="9" name="Slide Number Placeholder 5"/>
          <p:cNvSpPr>
            <a:spLocks noGrp="1"/>
          </p:cNvSpPr>
          <p:nvPr>
            <p:ph type="sldNum" sz="quarter" idx="12"/>
          </p:nvPr>
        </p:nvSpPr>
        <p:spPr/>
        <p:txBody>
          <a:bodyPr/>
          <a:lstStyle>
            <a:lvl1pPr>
              <a:defRPr/>
            </a:lvl1pPr>
          </a:lstStyle>
          <a:p>
            <a:pPr>
              <a:defRPr/>
            </a:pPr>
            <a:fld id="{A6BF52A3-01EC-4A0A-9BBC-D1FCEFEE956F}" type="slidenum">
              <a:rPr lang="es-CL"/>
              <a:pPr>
                <a:defRPr/>
              </a:pPr>
              <a:t>‹Nº›</a:t>
            </a:fld>
            <a:endParaRPr lang="es-CL"/>
          </a:p>
        </p:txBody>
      </p:sp>
    </p:spTree>
    <p:extLst>
      <p:ext uri="{BB962C8B-B14F-4D97-AF65-F5344CB8AC3E}">
        <p14:creationId xmlns:p14="http://schemas.microsoft.com/office/powerpoint/2010/main" xmlns="" val="2762807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3"/>
          <p:cNvSpPr>
            <a:spLocks noGrp="1"/>
          </p:cNvSpPr>
          <p:nvPr>
            <p:ph type="dt" sz="half" idx="10"/>
          </p:nvPr>
        </p:nvSpPr>
        <p:spPr/>
        <p:txBody>
          <a:bodyPr/>
          <a:lstStyle>
            <a:lvl1pPr>
              <a:defRPr/>
            </a:lvl1pPr>
          </a:lstStyle>
          <a:p>
            <a:pPr>
              <a:defRPr/>
            </a:pPr>
            <a:fld id="{FEEF61DC-CACF-4A30-A8CB-BFF34E7EAEAB}" type="datetimeFigureOut">
              <a:rPr lang="es-CL"/>
              <a:pPr>
                <a:defRPr/>
              </a:pPr>
              <a:t>22-05-2020</a:t>
            </a:fld>
            <a:endParaRPr lang="es-CL"/>
          </a:p>
        </p:txBody>
      </p:sp>
      <p:sp>
        <p:nvSpPr>
          <p:cNvPr id="4" name="Footer Placeholder 4"/>
          <p:cNvSpPr>
            <a:spLocks noGrp="1"/>
          </p:cNvSpPr>
          <p:nvPr>
            <p:ph type="ftr" sz="quarter" idx="11"/>
          </p:nvPr>
        </p:nvSpPr>
        <p:spPr/>
        <p:txBody>
          <a:bodyPr/>
          <a:lstStyle>
            <a:lvl1pPr>
              <a:defRPr/>
            </a:lvl1pPr>
          </a:lstStyle>
          <a:p>
            <a:pPr>
              <a:defRPr/>
            </a:pPr>
            <a:endParaRPr lang="es-CL"/>
          </a:p>
        </p:txBody>
      </p:sp>
      <p:sp>
        <p:nvSpPr>
          <p:cNvPr id="5" name="Slide Number Placeholder 5"/>
          <p:cNvSpPr>
            <a:spLocks noGrp="1"/>
          </p:cNvSpPr>
          <p:nvPr>
            <p:ph type="sldNum" sz="quarter" idx="12"/>
          </p:nvPr>
        </p:nvSpPr>
        <p:spPr/>
        <p:txBody>
          <a:bodyPr/>
          <a:lstStyle>
            <a:lvl1pPr>
              <a:defRPr/>
            </a:lvl1pPr>
          </a:lstStyle>
          <a:p>
            <a:pPr>
              <a:defRPr/>
            </a:pPr>
            <a:fld id="{3AF6A5ED-43E8-4F94-9972-F9D18630772C}" type="slidenum">
              <a:rPr lang="es-CL"/>
              <a:pPr>
                <a:defRPr/>
              </a:pPr>
              <a:t>‹Nº›</a:t>
            </a:fld>
            <a:endParaRPr lang="es-CL"/>
          </a:p>
        </p:txBody>
      </p:sp>
    </p:spTree>
    <p:extLst>
      <p:ext uri="{BB962C8B-B14F-4D97-AF65-F5344CB8AC3E}">
        <p14:creationId xmlns:p14="http://schemas.microsoft.com/office/powerpoint/2010/main" xmlns="" val="1614664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EB98306-7FCA-4C4F-A741-3C7FCE7B5275}" type="datetimeFigureOut">
              <a:rPr lang="es-CL"/>
              <a:pPr>
                <a:defRPr/>
              </a:pPr>
              <a:t>22-05-2020</a:t>
            </a:fld>
            <a:endParaRPr lang="es-CL"/>
          </a:p>
        </p:txBody>
      </p:sp>
      <p:sp>
        <p:nvSpPr>
          <p:cNvPr id="3" name="Footer Placeholder 4"/>
          <p:cNvSpPr>
            <a:spLocks noGrp="1"/>
          </p:cNvSpPr>
          <p:nvPr>
            <p:ph type="ftr" sz="quarter" idx="11"/>
          </p:nvPr>
        </p:nvSpPr>
        <p:spPr/>
        <p:txBody>
          <a:bodyPr/>
          <a:lstStyle>
            <a:lvl1pPr>
              <a:defRPr/>
            </a:lvl1pPr>
          </a:lstStyle>
          <a:p>
            <a:pPr>
              <a:defRPr/>
            </a:pPr>
            <a:endParaRPr lang="es-CL"/>
          </a:p>
        </p:txBody>
      </p:sp>
      <p:sp>
        <p:nvSpPr>
          <p:cNvPr id="4" name="Slide Number Placeholder 5"/>
          <p:cNvSpPr>
            <a:spLocks noGrp="1"/>
          </p:cNvSpPr>
          <p:nvPr>
            <p:ph type="sldNum" sz="quarter" idx="12"/>
          </p:nvPr>
        </p:nvSpPr>
        <p:spPr/>
        <p:txBody>
          <a:bodyPr/>
          <a:lstStyle>
            <a:lvl1pPr>
              <a:defRPr/>
            </a:lvl1pPr>
          </a:lstStyle>
          <a:p>
            <a:pPr>
              <a:defRPr/>
            </a:pPr>
            <a:fld id="{95767989-30D2-40E3-BF76-286A4B30548C}" type="slidenum">
              <a:rPr lang="es-CL"/>
              <a:pPr>
                <a:defRPr/>
              </a:pPr>
              <a:t>‹Nº›</a:t>
            </a:fld>
            <a:endParaRPr lang="es-CL"/>
          </a:p>
        </p:txBody>
      </p:sp>
    </p:spTree>
    <p:extLst>
      <p:ext uri="{BB962C8B-B14F-4D97-AF65-F5344CB8AC3E}">
        <p14:creationId xmlns:p14="http://schemas.microsoft.com/office/powerpoint/2010/main" xmlns="" val="368825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3"/>
          <p:cNvSpPr>
            <a:spLocks noGrp="1"/>
          </p:cNvSpPr>
          <p:nvPr>
            <p:ph type="dt" sz="half" idx="10"/>
          </p:nvPr>
        </p:nvSpPr>
        <p:spPr/>
        <p:txBody>
          <a:bodyPr/>
          <a:lstStyle>
            <a:lvl1pPr>
              <a:defRPr/>
            </a:lvl1pPr>
          </a:lstStyle>
          <a:p>
            <a:pPr>
              <a:defRPr/>
            </a:pPr>
            <a:fld id="{741121E4-7566-46E8-B7EB-AF89F911657A}" type="datetimeFigureOut">
              <a:rPr lang="es-CL"/>
              <a:pPr>
                <a:defRPr/>
              </a:pPr>
              <a:t>22-05-2020</a:t>
            </a:fld>
            <a:endParaRPr lang="es-CL"/>
          </a:p>
        </p:txBody>
      </p:sp>
      <p:sp>
        <p:nvSpPr>
          <p:cNvPr id="6" name="Footer Placeholder 4"/>
          <p:cNvSpPr>
            <a:spLocks noGrp="1"/>
          </p:cNvSpPr>
          <p:nvPr>
            <p:ph type="ftr" sz="quarter" idx="11"/>
          </p:nvPr>
        </p:nvSpPr>
        <p:spPr/>
        <p:txBody>
          <a:bodyPr/>
          <a:lstStyle>
            <a:lvl1pPr>
              <a:defRPr/>
            </a:lvl1pPr>
          </a:lstStyle>
          <a:p>
            <a:pPr>
              <a:defRPr/>
            </a:pPr>
            <a:endParaRPr lang="es-CL"/>
          </a:p>
        </p:txBody>
      </p:sp>
      <p:sp>
        <p:nvSpPr>
          <p:cNvPr id="7" name="Slide Number Placeholder 5"/>
          <p:cNvSpPr>
            <a:spLocks noGrp="1"/>
          </p:cNvSpPr>
          <p:nvPr>
            <p:ph type="sldNum" sz="quarter" idx="12"/>
          </p:nvPr>
        </p:nvSpPr>
        <p:spPr/>
        <p:txBody>
          <a:bodyPr/>
          <a:lstStyle>
            <a:lvl1pPr>
              <a:defRPr/>
            </a:lvl1pPr>
          </a:lstStyle>
          <a:p>
            <a:pPr>
              <a:defRPr/>
            </a:pPr>
            <a:fld id="{023EA8A0-6797-492E-B494-D3BC52728F3F}" type="slidenum">
              <a:rPr lang="es-CL"/>
              <a:pPr>
                <a:defRPr/>
              </a:pPr>
              <a:t>‹Nº›</a:t>
            </a:fld>
            <a:endParaRPr lang="es-CL"/>
          </a:p>
        </p:txBody>
      </p:sp>
    </p:spTree>
    <p:extLst>
      <p:ext uri="{BB962C8B-B14F-4D97-AF65-F5344CB8AC3E}">
        <p14:creationId xmlns:p14="http://schemas.microsoft.com/office/powerpoint/2010/main" xmlns="" val="2633082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noProof="0" smtClean="0"/>
              <a:t>Haga clic en el icono para agregar una imagen</a:t>
            </a:r>
            <a:endParaRPr lang="en-US" noProof="0"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3"/>
          <p:cNvSpPr>
            <a:spLocks noGrp="1"/>
          </p:cNvSpPr>
          <p:nvPr>
            <p:ph type="dt" sz="half" idx="10"/>
          </p:nvPr>
        </p:nvSpPr>
        <p:spPr/>
        <p:txBody>
          <a:bodyPr/>
          <a:lstStyle>
            <a:lvl1pPr>
              <a:defRPr/>
            </a:lvl1pPr>
          </a:lstStyle>
          <a:p>
            <a:pPr>
              <a:defRPr/>
            </a:pPr>
            <a:fld id="{92DDE085-FC28-4D2B-A2B9-C51C27E6E4AD}" type="datetimeFigureOut">
              <a:rPr lang="es-CL"/>
              <a:pPr>
                <a:defRPr/>
              </a:pPr>
              <a:t>22-05-2020</a:t>
            </a:fld>
            <a:endParaRPr lang="es-CL"/>
          </a:p>
        </p:txBody>
      </p:sp>
      <p:sp>
        <p:nvSpPr>
          <p:cNvPr id="6" name="Footer Placeholder 4"/>
          <p:cNvSpPr>
            <a:spLocks noGrp="1"/>
          </p:cNvSpPr>
          <p:nvPr>
            <p:ph type="ftr" sz="quarter" idx="11"/>
          </p:nvPr>
        </p:nvSpPr>
        <p:spPr/>
        <p:txBody>
          <a:bodyPr/>
          <a:lstStyle>
            <a:lvl1pPr>
              <a:defRPr/>
            </a:lvl1pPr>
          </a:lstStyle>
          <a:p>
            <a:pPr>
              <a:defRPr/>
            </a:pPr>
            <a:endParaRPr lang="es-CL"/>
          </a:p>
        </p:txBody>
      </p:sp>
      <p:sp>
        <p:nvSpPr>
          <p:cNvPr id="7" name="Slide Number Placeholder 5"/>
          <p:cNvSpPr>
            <a:spLocks noGrp="1"/>
          </p:cNvSpPr>
          <p:nvPr>
            <p:ph type="sldNum" sz="quarter" idx="12"/>
          </p:nvPr>
        </p:nvSpPr>
        <p:spPr/>
        <p:txBody>
          <a:bodyPr/>
          <a:lstStyle>
            <a:lvl1pPr>
              <a:defRPr/>
            </a:lvl1pPr>
          </a:lstStyle>
          <a:p>
            <a:pPr>
              <a:defRPr/>
            </a:pPr>
            <a:fld id="{7E2B5D77-AF7A-4D10-A113-0E49857A3DCE}" type="slidenum">
              <a:rPr lang="es-CL"/>
              <a:pPr>
                <a:defRPr/>
              </a:pPr>
              <a:t>‹Nº›</a:t>
            </a:fld>
            <a:endParaRPr lang="es-CL"/>
          </a:p>
        </p:txBody>
      </p:sp>
    </p:spTree>
    <p:extLst>
      <p:ext uri="{BB962C8B-B14F-4D97-AF65-F5344CB8AC3E}">
        <p14:creationId xmlns:p14="http://schemas.microsoft.com/office/powerpoint/2010/main" xmlns="" val="1487259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0" y="-7938"/>
            <a:ext cx="12192000" cy="6865938"/>
            <a:chOff x="0" y="-8467"/>
            <a:chExt cx="12192000" cy="6866467"/>
          </a:xfrm>
        </p:grpSpPr>
        <p:cxnSp>
          <p:nvCxnSpPr>
            <p:cNvPr id="20" name="Straight Connector 19"/>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2981"/>
              <a:ext cx="449263" cy="2845019"/>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p:cNvSpPr>
            <a:spLocks noGrp="1"/>
          </p:cNvSpPr>
          <p:nvPr>
            <p:ph type="title"/>
          </p:nvPr>
        </p:nvSpPr>
        <p:spPr bwMode="auto">
          <a:xfrm>
            <a:off x="677863" y="609600"/>
            <a:ext cx="8596312" cy="1320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CL" smtClean="0"/>
              <a:t>Haga clic para modificar el estilo de título del patrón</a:t>
            </a:r>
            <a:endParaRPr lang="en-US" altLang="es-CL" smtClean="0"/>
          </a:p>
        </p:txBody>
      </p:sp>
      <p:sp>
        <p:nvSpPr>
          <p:cNvPr id="1028" name="Text Placeholder 2"/>
          <p:cNvSpPr>
            <a:spLocks noGrp="1"/>
          </p:cNvSpPr>
          <p:nvPr>
            <p:ph type="body" idx="1"/>
          </p:nvPr>
        </p:nvSpPr>
        <p:spPr bwMode="auto">
          <a:xfrm>
            <a:off x="677863" y="2160588"/>
            <a:ext cx="8596312" cy="3881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CL" smtClean="0"/>
              <a:t>Haga clic para modificar el estilo de texto del patrón</a:t>
            </a:r>
          </a:p>
          <a:p>
            <a:pPr lvl="1"/>
            <a:r>
              <a:rPr lang="es-ES" altLang="es-CL" smtClean="0"/>
              <a:t>Segundo nivel</a:t>
            </a:r>
          </a:p>
          <a:p>
            <a:pPr lvl="2"/>
            <a:r>
              <a:rPr lang="es-ES" altLang="es-CL" smtClean="0"/>
              <a:t>Tercer nivel</a:t>
            </a:r>
          </a:p>
          <a:p>
            <a:pPr lvl="3"/>
            <a:r>
              <a:rPr lang="es-ES" altLang="es-CL" smtClean="0"/>
              <a:t>Cuarto nivel</a:t>
            </a:r>
          </a:p>
          <a:p>
            <a:pPr lvl="4"/>
            <a:r>
              <a:rPr lang="es-ES" altLang="es-CL" smtClean="0"/>
              <a:t>Quinto nivel</a:t>
            </a:r>
            <a:endParaRPr lang="en-US" altLang="es-CL" smtClean="0"/>
          </a:p>
        </p:txBody>
      </p:sp>
      <p:sp>
        <p:nvSpPr>
          <p:cNvPr id="4" name="Date Placeholder 3"/>
          <p:cNvSpPr>
            <a:spLocks noGrp="1"/>
          </p:cNvSpPr>
          <p:nvPr>
            <p:ph type="dt" sz="half" idx="2"/>
          </p:nvPr>
        </p:nvSpPr>
        <p:spPr>
          <a:xfrm>
            <a:off x="7205663" y="6042025"/>
            <a:ext cx="911225"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tx1">
                    <a:tint val="75000"/>
                  </a:schemeClr>
                </a:solidFill>
                <a:latin typeface="+mn-lt"/>
              </a:defRPr>
            </a:lvl1pPr>
          </a:lstStyle>
          <a:p>
            <a:pPr>
              <a:defRPr/>
            </a:pPr>
            <a:fld id="{C5832D93-4022-47AE-AB12-156FD0437FA9}" type="datetimeFigureOut">
              <a:rPr lang="es-CL"/>
              <a:pPr>
                <a:defRPr/>
              </a:pPr>
              <a:t>22-05-2020</a:t>
            </a:fld>
            <a:endParaRPr lang="es-CL"/>
          </a:p>
        </p:txBody>
      </p:sp>
      <p:sp>
        <p:nvSpPr>
          <p:cNvPr id="5" name="Footer Placeholder 4"/>
          <p:cNvSpPr>
            <a:spLocks noGrp="1"/>
          </p:cNvSpPr>
          <p:nvPr>
            <p:ph type="ftr" sz="quarter" idx="3"/>
          </p:nvPr>
        </p:nvSpPr>
        <p:spPr>
          <a:xfrm>
            <a:off x="677863" y="6042025"/>
            <a:ext cx="6297612"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es-CL"/>
          </a:p>
        </p:txBody>
      </p:sp>
      <p:sp>
        <p:nvSpPr>
          <p:cNvPr id="6" name="Slide Number Placeholder 5"/>
          <p:cNvSpPr>
            <a:spLocks noGrp="1"/>
          </p:cNvSpPr>
          <p:nvPr>
            <p:ph type="sldNum" sz="quarter" idx="4"/>
          </p:nvPr>
        </p:nvSpPr>
        <p:spPr>
          <a:xfrm>
            <a:off x="8589963" y="6042025"/>
            <a:ext cx="684212"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accent1"/>
                </a:solidFill>
                <a:latin typeface="+mn-lt"/>
              </a:defRPr>
            </a:lvl1pPr>
          </a:lstStyle>
          <a:p>
            <a:pPr>
              <a:defRPr/>
            </a:pPr>
            <a:fld id="{7BEF5028-09C5-4AA8-B6C1-848712BF3122}" type="slidenum">
              <a:rPr lang="es-CL"/>
              <a:pPr>
                <a:defRPr/>
              </a:pPr>
              <a:t>‹Nº›</a:t>
            </a:fld>
            <a:endParaRPr lang="es-CL"/>
          </a:p>
        </p:txBody>
      </p:sp>
    </p:spTree>
  </p:cSld>
  <p:clrMap bg1="lt1" tx1="dk1" bg2="lt2" tx2="dk2" accent1="accent1" accent2="accent2" accent3="accent3" accent4="accent4" accent5="accent5" accent6="accent6" hlink="hlink" folHlink="folHlink"/>
  <p:sldLayoutIdLst>
    <p:sldLayoutId id="2147483693"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94" r:id="rId11"/>
    <p:sldLayoutId id="2147483689" r:id="rId12"/>
    <p:sldLayoutId id="2147483695" r:id="rId13"/>
    <p:sldLayoutId id="2147483690" r:id="rId14"/>
    <p:sldLayoutId id="2147483691" r:id="rId15"/>
    <p:sldLayoutId id="2147483692" r:id="rId16"/>
  </p:sldLayoutIdLst>
  <p:txStyles>
    <p:titleStyle>
      <a:lvl1pPr algn="l" defTabSz="457200" rtl="0" eaLnBrk="1" fontAlgn="base" hangingPunct="1">
        <a:spcBef>
          <a:spcPct val="0"/>
        </a:spcBef>
        <a:spcAft>
          <a:spcPct val="0"/>
        </a:spcAft>
        <a:defRPr sz="3600" kern="1200">
          <a:solidFill>
            <a:schemeClr val="accent1"/>
          </a:solidFill>
          <a:latin typeface="+mj-lt"/>
          <a:ea typeface="+mj-ea"/>
          <a:cs typeface="+mj-cs"/>
        </a:defRPr>
      </a:lvl1pPr>
      <a:lvl2pPr algn="l" defTabSz="457200" rtl="0" eaLnBrk="1" fontAlgn="base" hangingPunct="1">
        <a:spcBef>
          <a:spcPct val="0"/>
        </a:spcBef>
        <a:spcAft>
          <a:spcPct val="0"/>
        </a:spcAft>
        <a:defRPr sz="3600">
          <a:solidFill>
            <a:schemeClr val="accent1"/>
          </a:solidFill>
          <a:latin typeface="Trebuchet MS" panose="020B0603020202020204" pitchFamily="34" charset="0"/>
        </a:defRPr>
      </a:lvl2pPr>
      <a:lvl3pPr algn="l" defTabSz="457200" rtl="0" eaLnBrk="1" fontAlgn="base" hangingPunct="1">
        <a:spcBef>
          <a:spcPct val="0"/>
        </a:spcBef>
        <a:spcAft>
          <a:spcPct val="0"/>
        </a:spcAft>
        <a:defRPr sz="3600">
          <a:solidFill>
            <a:schemeClr val="accent1"/>
          </a:solidFill>
          <a:latin typeface="Trebuchet MS" panose="020B0603020202020204" pitchFamily="34" charset="0"/>
        </a:defRPr>
      </a:lvl3pPr>
      <a:lvl4pPr algn="l" defTabSz="457200" rtl="0" eaLnBrk="1" fontAlgn="base" hangingPunct="1">
        <a:spcBef>
          <a:spcPct val="0"/>
        </a:spcBef>
        <a:spcAft>
          <a:spcPct val="0"/>
        </a:spcAft>
        <a:defRPr sz="3600">
          <a:solidFill>
            <a:schemeClr val="accent1"/>
          </a:solidFill>
          <a:latin typeface="Trebuchet MS" panose="020B0603020202020204" pitchFamily="34" charset="0"/>
        </a:defRPr>
      </a:lvl4pPr>
      <a:lvl5pPr algn="l" defTabSz="457200" rtl="0" eaLnBrk="1" fontAlgn="base" hangingPunct="1">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fontAlgn="base" hangingPunct="1">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1" fontAlgn="base" hangingPunct="1">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1" fontAlgn="base" hangingPunct="1">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1" fontAlgn="base" hangingPunct="1">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1" fontAlgn="base" hangingPunct="1">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ángulo 3"/>
          <p:cNvSpPr>
            <a:spLocks noChangeArrowheads="1"/>
          </p:cNvSpPr>
          <p:nvPr/>
        </p:nvSpPr>
        <p:spPr bwMode="auto">
          <a:xfrm>
            <a:off x="1879600" y="7938"/>
            <a:ext cx="7534275" cy="923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eaLnBrk="1" hangingPunct="1"/>
            <a:r>
              <a:rPr lang="es-CL" altLang="es-CL" sz="5400">
                <a:solidFill>
                  <a:srgbClr val="90C226"/>
                </a:solidFill>
              </a:rPr>
              <a:t>Bienvenido 2do medio</a:t>
            </a:r>
            <a:endParaRPr lang="es-CL" altLang="es-CL">
              <a:solidFill>
                <a:srgbClr val="000000"/>
              </a:solidFill>
            </a:endParaRPr>
          </a:p>
        </p:txBody>
      </p:sp>
      <p:pic>
        <p:nvPicPr>
          <p:cNvPr id="5123" name="Imagen 4"/>
          <p:cNvPicPr>
            <a:picLocks noChangeAspect="1"/>
          </p:cNvPicPr>
          <p:nvPr/>
        </p:nvPicPr>
        <p:blipFill>
          <a:blip r:embed="rId2">
            <a:extLst>
              <a:ext uri="{28A0092B-C50C-407E-A947-70E740481C1C}">
                <a14:useLocalDpi xmlns:a14="http://schemas.microsoft.com/office/drawing/2010/main" xmlns="" val="0"/>
              </a:ext>
            </a:extLst>
          </a:blip>
          <a:srcRect/>
          <a:stretch>
            <a:fillRect/>
          </a:stretch>
        </p:blipFill>
        <p:spPr bwMode="auto">
          <a:xfrm>
            <a:off x="309563" y="1054100"/>
            <a:ext cx="10674350" cy="908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124" name="Rectángulo 5"/>
          <p:cNvSpPr>
            <a:spLocks noChangeArrowheads="1"/>
          </p:cNvSpPr>
          <p:nvPr/>
        </p:nvSpPr>
        <p:spPr bwMode="auto">
          <a:xfrm>
            <a:off x="180975" y="2098675"/>
            <a:ext cx="4325938" cy="58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eaLnBrk="1" hangingPunct="1"/>
            <a:r>
              <a:rPr lang="es-CL" altLang="es-CL" sz="3200">
                <a:solidFill>
                  <a:srgbClr val="000000"/>
                </a:solidFill>
                <a:latin typeface="Comic Sans MS" panose="030F0702030302020204" pitchFamily="66" charset="0"/>
              </a:rPr>
              <a:t>HOY VAMOS A VER: </a:t>
            </a:r>
          </a:p>
        </p:txBody>
      </p:sp>
      <p:sp>
        <p:nvSpPr>
          <p:cNvPr id="5125" name="Rectángulo 6"/>
          <p:cNvSpPr>
            <a:spLocks noChangeArrowheads="1"/>
          </p:cNvSpPr>
          <p:nvPr/>
        </p:nvSpPr>
        <p:spPr bwMode="auto">
          <a:xfrm>
            <a:off x="2084388" y="2590800"/>
            <a:ext cx="7800975" cy="1570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algn="ctr" eaLnBrk="1" hangingPunct="1"/>
            <a:r>
              <a:rPr lang="es-CL" altLang="es-CL" sz="4800">
                <a:solidFill>
                  <a:srgbClr val="000000"/>
                </a:solidFill>
                <a:latin typeface="Comic Sans MS" panose="030F0702030302020204" pitchFamily="66" charset="0"/>
              </a:rPr>
              <a:t>Recursos Energéticos o  </a:t>
            </a:r>
          </a:p>
          <a:p>
            <a:pPr algn="ctr" eaLnBrk="1" hangingPunct="1"/>
            <a:r>
              <a:rPr lang="es-CL" altLang="es-CL" sz="4800">
                <a:solidFill>
                  <a:srgbClr val="000000"/>
                </a:solidFill>
                <a:latin typeface="Comic Sans MS" panose="030F0702030302020204" pitchFamily="66" charset="0"/>
              </a:rPr>
              <a:t>Fuentes de energía</a:t>
            </a:r>
          </a:p>
        </p:txBody>
      </p:sp>
      <p:pic>
        <p:nvPicPr>
          <p:cNvPr id="5126" name="Imagen 8"/>
          <p:cNvPicPr>
            <a:picLocks noChangeAspect="1"/>
          </p:cNvPicPr>
          <p:nvPr/>
        </p:nvPicPr>
        <p:blipFill>
          <a:blip r:embed="rId3">
            <a:extLst>
              <a:ext uri="{28A0092B-C50C-407E-A947-70E740481C1C}">
                <a14:useLocalDpi xmlns:a14="http://schemas.microsoft.com/office/drawing/2010/main" xmlns="" val="0"/>
              </a:ext>
            </a:extLst>
          </a:blip>
          <a:srcRect/>
          <a:stretch>
            <a:fillRect/>
          </a:stretch>
        </p:blipFill>
        <p:spPr bwMode="auto">
          <a:xfrm>
            <a:off x="3935413" y="4295775"/>
            <a:ext cx="3651250" cy="24304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ítulo 1"/>
          <p:cNvSpPr>
            <a:spLocks noGrp="1"/>
          </p:cNvSpPr>
          <p:nvPr>
            <p:ph type="title"/>
          </p:nvPr>
        </p:nvSpPr>
        <p:spPr>
          <a:xfrm>
            <a:off x="0" y="0"/>
            <a:ext cx="8596313" cy="768350"/>
          </a:xfrm>
        </p:spPr>
        <p:txBody>
          <a:bodyPr/>
          <a:lstStyle/>
          <a:p>
            <a:r>
              <a:rPr lang="es-CL" altLang="es-CL" smtClean="0"/>
              <a:t>Definición </a:t>
            </a:r>
          </a:p>
        </p:txBody>
      </p:sp>
      <p:sp>
        <p:nvSpPr>
          <p:cNvPr id="6147" name="Marcador de contenido 2"/>
          <p:cNvSpPr>
            <a:spLocks noGrp="1"/>
          </p:cNvSpPr>
          <p:nvPr>
            <p:ph idx="1"/>
          </p:nvPr>
        </p:nvSpPr>
        <p:spPr>
          <a:xfrm>
            <a:off x="255588" y="768350"/>
            <a:ext cx="8596312" cy="3881438"/>
          </a:xfrm>
        </p:spPr>
        <p:txBody>
          <a:bodyPr/>
          <a:lstStyle/>
          <a:p>
            <a:r>
              <a:rPr lang="es-CL" altLang="es-CL" sz="2400" smtClean="0"/>
              <a:t>Los Recursos energéticos o fuentes de energía son elementos de la naturaleza de las cuales se puede extraer energía la cual es transformada y convertida en energía eléctrica o calórica.</a:t>
            </a:r>
          </a:p>
          <a:p>
            <a:r>
              <a:rPr lang="es-CL" altLang="es-CL" sz="2400" smtClean="0"/>
              <a:t> La humanidad ha utilizado estos recursos energéticos a lo largo de su historia para impulsar su desarrollo y mejorar sus condiciones de vida.</a:t>
            </a:r>
          </a:p>
          <a:p>
            <a:r>
              <a:rPr lang="es-CL" altLang="es-CL" sz="2400" smtClean="0"/>
              <a:t>Las fuentes de energía usualmente se clasifican en energías renovables y no renovables.</a:t>
            </a:r>
          </a:p>
          <a:p>
            <a:endParaRPr lang="es-CL" altLang="es-CL" smtClean="0"/>
          </a:p>
        </p:txBody>
      </p:sp>
      <p:pic>
        <p:nvPicPr>
          <p:cNvPr id="6148" name="Imagen 3"/>
          <p:cNvPicPr>
            <a:picLocks noChangeAspect="1"/>
          </p:cNvPicPr>
          <p:nvPr/>
        </p:nvPicPr>
        <p:blipFill>
          <a:blip r:embed="rId2">
            <a:extLst>
              <a:ext uri="{28A0092B-C50C-407E-A947-70E740481C1C}">
                <a14:useLocalDpi xmlns:a14="http://schemas.microsoft.com/office/drawing/2010/main" xmlns="" val="0"/>
              </a:ext>
            </a:extLst>
          </a:blip>
          <a:srcRect/>
          <a:stretch>
            <a:fillRect/>
          </a:stretch>
        </p:blipFill>
        <p:spPr bwMode="auto">
          <a:xfrm>
            <a:off x="7280275" y="4232275"/>
            <a:ext cx="4746625" cy="2625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4138613" y="1676400"/>
            <a:ext cx="7939087" cy="5141913"/>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eaLnBrk="1" fontAlgn="auto" hangingPunct="1">
              <a:spcBef>
                <a:spcPts val="0"/>
              </a:spcBef>
              <a:spcAft>
                <a:spcPts val="0"/>
              </a:spcAft>
              <a:defRPr/>
            </a:pPr>
            <a:endParaRPr lang="es-CL"/>
          </a:p>
        </p:txBody>
      </p:sp>
      <p:sp>
        <p:nvSpPr>
          <p:cNvPr id="10" name="Rectángulo 9"/>
          <p:cNvSpPr/>
          <p:nvPr/>
        </p:nvSpPr>
        <p:spPr>
          <a:xfrm>
            <a:off x="0" y="2343150"/>
            <a:ext cx="3683000" cy="3246438"/>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endParaRPr lang="es-CL"/>
          </a:p>
        </p:txBody>
      </p:sp>
      <p:sp>
        <p:nvSpPr>
          <p:cNvPr id="7172" name="Título 1"/>
          <p:cNvSpPr>
            <a:spLocks noGrp="1"/>
          </p:cNvSpPr>
          <p:nvPr>
            <p:ph type="title"/>
          </p:nvPr>
        </p:nvSpPr>
        <p:spPr>
          <a:xfrm>
            <a:off x="0" y="23813"/>
            <a:ext cx="8596313" cy="850900"/>
          </a:xfrm>
        </p:spPr>
        <p:txBody>
          <a:bodyPr/>
          <a:lstStyle/>
          <a:p>
            <a:r>
              <a:rPr lang="es-CL" altLang="es-CL" smtClean="0"/>
              <a:t>Fuentes de Energía Renovable.</a:t>
            </a:r>
          </a:p>
        </p:txBody>
      </p:sp>
      <p:sp>
        <p:nvSpPr>
          <p:cNvPr id="7173" name="CuadroTexto 4"/>
          <p:cNvSpPr txBox="1">
            <a:spLocks noChangeArrowheads="1"/>
          </p:cNvSpPr>
          <p:nvPr/>
        </p:nvSpPr>
        <p:spPr bwMode="auto">
          <a:xfrm>
            <a:off x="4298950" y="1739900"/>
            <a:ext cx="7778750" cy="5078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285750" indent="-285750">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eaLnBrk="1" hangingPunct="1">
              <a:buFont typeface="Wingdings" panose="05000000000000000000" pitchFamily="2" charset="2"/>
              <a:buChar char="ü"/>
            </a:pPr>
            <a:r>
              <a:rPr lang="es-CL" altLang="es-CL"/>
              <a:t>Se obtienen directamente de la Naturaleza</a:t>
            </a:r>
          </a:p>
          <a:p>
            <a:pPr eaLnBrk="1" hangingPunct="1">
              <a:buFont typeface="Wingdings" panose="05000000000000000000" pitchFamily="2" charset="2"/>
              <a:buChar char="ü"/>
            </a:pPr>
            <a:r>
              <a:rPr lang="es-CL" altLang="es-CL"/>
              <a:t>Son  ilimitadas. No se agotan.</a:t>
            </a:r>
          </a:p>
          <a:p>
            <a:pPr eaLnBrk="1" hangingPunct="1">
              <a:buFont typeface="Wingdings" panose="05000000000000000000" pitchFamily="2" charset="2"/>
              <a:buChar char="ü"/>
            </a:pPr>
            <a:r>
              <a:rPr lang="es-CL" altLang="es-CL"/>
              <a:t>No contaminan el medio ambiente ya que no generan emisiones de CO2.</a:t>
            </a:r>
          </a:p>
          <a:p>
            <a:pPr eaLnBrk="1" hangingPunct="1">
              <a:buFont typeface="Wingdings" panose="05000000000000000000" pitchFamily="2" charset="2"/>
              <a:buChar char="ü"/>
            </a:pPr>
            <a:r>
              <a:rPr lang="es-CL" altLang="es-CL"/>
              <a:t>Permiten la producción de energía a pequeña escala, nivel usuario.</a:t>
            </a:r>
          </a:p>
          <a:p>
            <a:pPr eaLnBrk="1" hangingPunct="1">
              <a:buFont typeface="Wingdings" panose="05000000000000000000" pitchFamily="2" charset="2"/>
              <a:buChar char="ü"/>
            </a:pPr>
            <a:r>
              <a:rPr lang="es-CL" altLang="es-CL"/>
              <a:t>Son fuentes de energía de no convencionales, es decir, que no se usan comúnmente.</a:t>
            </a:r>
          </a:p>
          <a:p>
            <a:pPr eaLnBrk="1" hangingPunct="1">
              <a:buFont typeface="Wingdings" panose="05000000000000000000" pitchFamily="2" charset="2"/>
              <a:buChar char="ü"/>
            </a:pPr>
            <a:r>
              <a:rPr lang="es-CL" altLang="es-CL"/>
              <a:t>Favorece la independencia energética, a países que no producen combustibles fósiles.</a:t>
            </a:r>
          </a:p>
          <a:p>
            <a:pPr eaLnBrk="1" hangingPunct="1">
              <a:buFont typeface="Wingdings" panose="05000000000000000000" pitchFamily="2" charset="2"/>
              <a:buChar char="ü"/>
            </a:pPr>
            <a:r>
              <a:rPr lang="es-CL" altLang="es-CL"/>
              <a:t>Algunas fuentes de energía renovable, necesitan de grandes construcciones que afectan el ecosistema donde se ejecutan dichas instalaciones.</a:t>
            </a:r>
          </a:p>
          <a:p>
            <a:pPr eaLnBrk="1" hangingPunct="1">
              <a:buFont typeface="Wingdings" panose="05000000000000000000" pitchFamily="2" charset="2"/>
              <a:buChar char="ü"/>
            </a:pPr>
            <a:r>
              <a:rPr lang="es-CL" altLang="es-CL"/>
              <a:t>No están disponibles en todas las ubicaciones. Cada zona dispone de mejores recursos naturales de una fuente u otra para la obtención de energía. Por ejemplo en Chile no tendría el mismo efecto usar la Fuente de energía solar en la Zona Norte que en la Zona Sur del país.</a:t>
            </a:r>
          </a:p>
          <a:p>
            <a:pPr eaLnBrk="1" hangingPunct="1">
              <a:buFont typeface="Wingdings" panose="05000000000000000000" pitchFamily="2" charset="2"/>
              <a:buChar char="ü"/>
            </a:pPr>
            <a:r>
              <a:rPr lang="es-CL" altLang="es-CL"/>
              <a:t>Algunas fuentes de energía renovable son intermitentes.</a:t>
            </a:r>
          </a:p>
          <a:p>
            <a:pPr eaLnBrk="1" hangingPunct="1">
              <a:buFont typeface="Wingdings" panose="05000000000000000000" pitchFamily="2" charset="2"/>
              <a:buChar char="ü"/>
            </a:pPr>
            <a:endParaRPr lang="es-CL" altLang="es-CL"/>
          </a:p>
        </p:txBody>
      </p:sp>
      <p:sp>
        <p:nvSpPr>
          <p:cNvPr id="7174" name="CuadroTexto 8"/>
          <p:cNvSpPr txBox="1">
            <a:spLocks noChangeArrowheads="1"/>
          </p:cNvSpPr>
          <p:nvPr/>
        </p:nvSpPr>
        <p:spPr bwMode="auto">
          <a:xfrm>
            <a:off x="0" y="2689225"/>
            <a:ext cx="3856038" cy="2554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eaLnBrk="1" hangingPunct="1"/>
            <a:r>
              <a:rPr lang="es-CL" altLang="es-CL" sz="2000"/>
              <a:t>ENERGÍA SOLAR FOTOVOLTAICA</a:t>
            </a:r>
          </a:p>
          <a:p>
            <a:pPr eaLnBrk="1" hangingPunct="1"/>
            <a:r>
              <a:rPr lang="es-CL" altLang="es-CL" sz="2000"/>
              <a:t>ENERGÍA SOLAR FOTOTÉRMICA</a:t>
            </a:r>
          </a:p>
          <a:p>
            <a:pPr eaLnBrk="1" hangingPunct="1"/>
            <a:r>
              <a:rPr lang="es-CL" altLang="es-CL" sz="2000"/>
              <a:t>ENERGÍA EÓLICA</a:t>
            </a:r>
          </a:p>
          <a:p>
            <a:pPr eaLnBrk="1" hangingPunct="1"/>
            <a:r>
              <a:rPr lang="es-CL" altLang="es-CL" sz="2000"/>
              <a:t>ENERGÍA GEOTÉRMICA</a:t>
            </a:r>
          </a:p>
          <a:p>
            <a:pPr eaLnBrk="1" hangingPunct="1"/>
            <a:r>
              <a:rPr lang="es-CL" altLang="es-CL" sz="2000"/>
              <a:t>ENERGÍA HIDRAÚLICA</a:t>
            </a:r>
          </a:p>
          <a:p>
            <a:pPr eaLnBrk="1" hangingPunct="1"/>
            <a:r>
              <a:rPr lang="es-CL" altLang="es-CL" sz="2000"/>
              <a:t>ENERGÍA MATEOMOTRIZ</a:t>
            </a:r>
          </a:p>
          <a:p>
            <a:pPr eaLnBrk="1" hangingPunct="1"/>
            <a:r>
              <a:rPr lang="es-CL" altLang="es-CL" sz="2000"/>
              <a:t>ENERGÍA UNDIMOTRIZ</a:t>
            </a:r>
          </a:p>
          <a:p>
            <a:pPr eaLnBrk="1" hangingPunct="1"/>
            <a:r>
              <a:rPr lang="es-CL" altLang="es-CL" sz="2000"/>
              <a:t>ENERGÍA DE LA BIOMASA</a:t>
            </a:r>
          </a:p>
        </p:txBody>
      </p:sp>
      <p:pic>
        <p:nvPicPr>
          <p:cNvPr id="7175" name="Imagen 11"/>
          <p:cNvPicPr>
            <a:picLocks noChangeAspect="1"/>
          </p:cNvPicPr>
          <p:nvPr/>
        </p:nvPicPr>
        <p:blipFill>
          <a:blip r:embed="rId2">
            <a:extLst>
              <a:ext uri="{28A0092B-C50C-407E-A947-70E740481C1C}">
                <a14:useLocalDpi xmlns:a14="http://schemas.microsoft.com/office/drawing/2010/main" xmlns="" val="0"/>
              </a:ext>
            </a:extLst>
          </a:blip>
          <a:srcRect/>
          <a:stretch>
            <a:fillRect/>
          </a:stretch>
        </p:blipFill>
        <p:spPr bwMode="auto">
          <a:xfrm>
            <a:off x="6599238" y="0"/>
            <a:ext cx="1546225" cy="15462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856038" y="1682750"/>
            <a:ext cx="7939087" cy="4281488"/>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eaLnBrk="1" fontAlgn="auto" hangingPunct="1">
              <a:spcBef>
                <a:spcPts val="0"/>
              </a:spcBef>
              <a:spcAft>
                <a:spcPts val="0"/>
              </a:spcAft>
              <a:defRPr/>
            </a:pPr>
            <a:endParaRPr lang="es-CL"/>
          </a:p>
        </p:txBody>
      </p:sp>
      <p:sp>
        <p:nvSpPr>
          <p:cNvPr id="10" name="Rectángulo 9"/>
          <p:cNvSpPr/>
          <p:nvPr/>
        </p:nvSpPr>
        <p:spPr>
          <a:xfrm>
            <a:off x="39688" y="2859088"/>
            <a:ext cx="3365500" cy="1490662"/>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endParaRPr lang="es-CL"/>
          </a:p>
        </p:txBody>
      </p:sp>
      <p:sp>
        <p:nvSpPr>
          <p:cNvPr id="8196" name="Título 1"/>
          <p:cNvSpPr>
            <a:spLocks noGrp="1"/>
          </p:cNvSpPr>
          <p:nvPr>
            <p:ph type="title"/>
          </p:nvPr>
        </p:nvSpPr>
        <p:spPr>
          <a:xfrm>
            <a:off x="0" y="23813"/>
            <a:ext cx="8596313" cy="850900"/>
          </a:xfrm>
        </p:spPr>
        <p:txBody>
          <a:bodyPr/>
          <a:lstStyle/>
          <a:p>
            <a:r>
              <a:rPr lang="es-CL" altLang="es-CL" smtClean="0"/>
              <a:t>Fuentes de Energía No Renovable.</a:t>
            </a:r>
          </a:p>
        </p:txBody>
      </p:sp>
      <p:sp>
        <p:nvSpPr>
          <p:cNvPr id="8197" name="CuadroTexto 4"/>
          <p:cNvSpPr txBox="1">
            <a:spLocks noChangeArrowheads="1"/>
          </p:cNvSpPr>
          <p:nvPr/>
        </p:nvSpPr>
        <p:spPr bwMode="auto">
          <a:xfrm>
            <a:off x="3935413" y="1976438"/>
            <a:ext cx="7778750" cy="3694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285750" indent="-285750">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eaLnBrk="1" hangingPunct="1">
              <a:buFont typeface="Wingdings" panose="05000000000000000000" pitchFamily="2" charset="2"/>
              <a:buChar char="ü"/>
            </a:pPr>
            <a:r>
              <a:rPr lang="es-CL" altLang="es-CL"/>
              <a:t>Se encuentran en la tierra.</a:t>
            </a:r>
          </a:p>
          <a:p>
            <a:pPr eaLnBrk="1" hangingPunct="1">
              <a:buFont typeface="Wingdings" panose="05000000000000000000" pitchFamily="2" charset="2"/>
              <a:buChar char="ü"/>
            </a:pPr>
            <a:r>
              <a:rPr lang="es-CL" altLang="es-CL"/>
              <a:t>Conocidas como combustibles fósiles.</a:t>
            </a:r>
          </a:p>
          <a:p>
            <a:pPr eaLnBrk="1" hangingPunct="1">
              <a:buFont typeface="Wingdings" panose="05000000000000000000" pitchFamily="2" charset="2"/>
              <a:buChar char="ü"/>
            </a:pPr>
            <a:r>
              <a:rPr lang="es-CL" altLang="es-CL"/>
              <a:t>Son limitadas. Se agotan.</a:t>
            </a:r>
          </a:p>
          <a:p>
            <a:pPr eaLnBrk="1" hangingPunct="1">
              <a:buFont typeface="Wingdings" panose="05000000000000000000" pitchFamily="2" charset="2"/>
              <a:buChar char="ü"/>
            </a:pPr>
            <a:r>
              <a:rPr lang="es-CL" altLang="es-CL"/>
              <a:t>Son fuentes de energía de convencionales, es decir, que  se usan comúnmente.</a:t>
            </a:r>
          </a:p>
          <a:p>
            <a:pPr eaLnBrk="1" hangingPunct="1">
              <a:buFont typeface="Wingdings" panose="05000000000000000000" pitchFamily="2" charset="2"/>
              <a:buChar char="ü"/>
            </a:pPr>
            <a:r>
              <a:rPr lang="es-CL" altLang="es-CL"/>
              <a:t> Producción continua de energía abundante.</a:t>
            </a:r>
          </a:p>
          <a:p>
            <a:pPr eaLnBrk="1" hangingPunct="1">
              <a:buFont typeface="Wingdings" panose="05000000000000000000" pitchFamily="2" charset="2"/>
              <a:buChar char="ü"/>
            </a:pPr>
            <a:r>
              <a:rPr lang="es-CL" altLang="es-CL"/>
              <a:t>Facilidad de extracción.</a:t>
            </a:r>
          </a:p>
          <a:p>
            <a:pPr eaLnBrk="1" hangingPunct="1">
              <a:buFont typeface="Wingdings" panose="05000000000000000000" pitchFamily="2" charset="2"/>
              <a:buChar char="ü"/>
            </a:pPr>
            <a:r>
              <a:rPr lang="es-CL" altLang="es-CL"/>
              <a:t>Emisión de gases contaminantes en la atmósfera que resultan tóxicos para la vida.</a:t>
            </a:r>
          </a:p>
          <a:p>
            <a:pPr eaLnBrk="1" hangingPunct="1">
              <a:buFont typeface="Wingdings" panose="05000000000000000000" pitchFamily="2" charset="2"/>
              <a:buChar char="ü"/>
            </a:pPr>
            <a:r>
              <a:rPr lang="es-CL" altLang="es-CL"/>
              <a:t>Catástrofes ambientales graves en caso de accidente.</a:t>
            </a:r>
          </a:p>
          <a:p>
            <a:pPr eaLnBrk="1" hangingPunct="1">
              <a:buFont typeface="Wingdings" panose="05000000000000000000" pitchFamily="2" charset="2"/>
              <a:buChar char="ü"/>
            </a:pPr>
            <a:r>
              <a:rPr lang="es-CL" altLang="es-CL"/>
              <a:t> Se encuentran en determinadas zonas del planeta es por esto que su extracción y uso ha dependido históricamente del comercio, colaboración o guerra internacional.</a:t>
            </a:r>
          </a:p>
        </p:txBody>
      </p:sp>
      <p:sp>
        <p:nvSpPr>
          <p:cNvPr id="8198" name="CuadroTexto 8"/>
          <p:cNvSpPr txBox="1">
            <a:spLocks noChangeArrowheads="1"/>
          </p:cNvSpPr>
          <p:nvPr/>
        </p:nvSpPr>
        <p:spPr bwMode="auto">
          <a:xfrm>
            <a:off x="131763" y="3097213"/>
            <a:ext cx="3498850"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eaLnBrk="1" hangingPunct="1"/>
            <a:r>
              <a:rPr lang="es-CL" altLang="es-CL" sz="2000"/>
              <a:t>PETRÓLEO</a:t>
            </a:r>
          </a:p>
          <a:p>
            <a:pPr eaLnBrk="1" hangingPunct="1"/>
            <a:r>
              <a:rPr lang="es-CL" altLang="es-CL" sz="2000"/>
              <a:t>GAS NATURAL</a:t>
            </a:r>
          </a:p>
          <a:p>
            <a:pPr eaLnBrk="1" hangingPunct="1"/>
            <a:r>
              <a:rPr lang="es-CL" altLang="es-CL" sz="2000"/>
              <a:t>CARBÓN</a:t>
            </a:r>
          </a:p>
        </p:txBody>
      </p:sp>
      <p:pic>
        <p:nvPicPr>
          <p:cNvPr id="8199" name="Imagen 6"/>
          <p:cNvPicPr>
            <a:picLocks noChangeAspect="1"/>
          </p:cNvPicPr>
          <p:nvPr/>
        </p:nvPicPr>
        <p:blipFill>
          <a:blip r:embed="rId2">
            <a:extLst>
              <a:ext uri="{28A0092B-C50C-407E-A947-70E740481C1C}">
                <a14:useLocalDpi xmlns:a14="http://schemas.microsoft.com/office/drawing/2010/main" xmlns="" val="0"/>
              </a:ext>
            </a:extLst>
          </a:blip>
          <a:srcRect/>
          <a:stretch>
            <a:fillRect/>
          </a:stretch>
        </p:blipFill>
        <p:spPr bwMode="auto">
          <a:xfrm>
            <a:off x="7342188" y="23813"/>
            <a:ext cx="1546225" cy="15462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ítulo 1"/>
          <p:cNvSpPr>
            <a:spLocks noGrp="1"/>
          </p:cNvSpPr>
          <p:nvPr>
            <p:ph type="title"/>
          </p:nvPr>
        </p:nvSpPr>
        <p:spPr>
          <a:xfrm>
            <a:off x="98425" y="107950"/>
            <a:ext cx="8596313" cy="755650"/>
          </a:xfrm>
        </p:spPr>
        <p:txBody>
          <a:bodyPr/>
          <a:lstStyle/>
          <a:p>
            <a:r>
              <a:rPr lang="es-CL" altLang="es-CL" dirty="0" smtClean="0"/>
              <a:t> </a:t>
            </a:r>
            <a:endParaRPr lang="es-CL" altLang="es-CL" dirty="0" smtClean="0"/>
          </a:p>
        </p:txBody>
      </p:sp>
      <p:pic>
        <p:nvPicPr>
          <p:cNvPr id="9220" name="Imagen 3"/>
          <p:cNvPicPr>
            <a:picLocks noChangeAspect="1"/>
          </p:cNvPicPr>
          <p:nvPr/>
        </p:nvPicPr>
        <p:blipFill>
          <a:blip r:embed="rId2">
            <a:extLst>
              <a:ext uri="{28A0092B-C50C-407E-A947-70E740481C1C}">
                <a14:useLocalDpi xmlns:a14="http://schemas.microsoft.com/office/drawing/2010/main" xmlns="" val="0"/>
              </a:ext>
            </a:extLst>
          </a:blip>
          <a:srcRect/>
          <a:stretch>
            <a:fillRect/>
          </a:stretch>
        </p:blipFill>
        <p:spPr bwMode="auto">
          <a:xfrm>
            <a:off x="4376763" y="1445380"/>
            <a:ext cx="1233488" cy="12334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221" name="Rectángulo 4"/>
          <p:cNvSpPr>
            <a:spLocks noChangeArrowheads="1"/>
          </p:cNvSpPr>
          <p:nvPr/>
        </p:nvSpPr>
        <p:spPr bwMode="auto">
          <a:xfrm>
            <a:off x="3562377" y="3323444"/>
            <a:ext cx="2862262"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fontAlgn="base">
              <a:spcBef>
                <a:spcPct val="0"/>
              </a:spcBef>
              <a:spcAft>
                <a:spcPct val="0"/>
              </a:spcAft>
              <a:defRPr>
                <a:solidFill>
                  <a:schemeClr val="tx1"/>
                </a:solidFill>
                <a:latin typeface="Trebuchet MS" panose="020B0603020202020204" pitchFamily="34" charset="0"/>
              </a:defRPr>
            </a:lvl6pPr>
            <a:lvl7pPr marL="2971800" indent="-228600" fontAlgn="base">
              <a:spcBef>
                <a:spcPct val="0"/>
              </a:spcBef>
              <a:spcAft>
                <a:spcPct val="0"/>
              </a:spcAft>
              <a:defRPr>
                <a:solidFill>
                  <a:schemeClr val="tx1"/>
                </a:solidFill>
                <a:latin typeface="Trebuchet MS" panose="020B0603020202020204" pitchFamily="34" charset="0"/>
              </a:defRPr>
            </a:lvl7pPr>
            <a:lvl8pPr marL="3429000" indent="-228600" fontAlgn="base">
              <a:spcBef>
                <a:spcPct val="0"/>
              </a:spcBef>
              <a:spcAft>
                <a:spcPct val="0"/>
              </a:spcAft>
              <a:defRPr>
                <a:solidFill>
                  <a:schemeClr val="tx1"/>
                </a:solidFill>
                <a:latin typeface="Trebuchet MS" panose="020B0603020202020204" pitchFamily="34" charset="0"/>
              </a:defRPr>
            </a:lvl8pPr>
            <a:lvl9pPr marL="3886200" indent="-228600" fontAlgn="base">
              <a:spcBef>
                <a:spcPct val="0"/>
              </a:spcBef>
              <a:spcAft>
                <a:spcPct val="0"/>
              </a:spcAft>
              <a:defRPr>
                <a:solidFill>
                  <a:schemeClr val="tx1"/>
                </a:solidFill>
                <a:latin typeface="Trebuchet MS" panose="020B0603020202020204" pitchFamily="34" charset="0"/>
              </a:defRPr>
            </a:lvl9pPr>
          </a:lstStyle>
          <a:p>
            <a:pPr eaLnBrk="1" hangingPunct="1"/>
            <a:r>
              <a:rPr lang="es-CL" altLang="es-CL" sz="3600"/>
              <a:t>Buen trabajo</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2do medio tecnologí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2do medio tecnología</Template>
  <TotalTime>1</TotalTime>
  <Words>337</Words>
  <Application>Microsoft Office PowerPoint</Application>
  <PresentationFormat>Personalizado</PresentationFormat>
  <Paragraphs>41</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2do medio tecnología</vt:lpstr>
      <vt:lpstr>Diapositiva 1</vt:lpstr>
      <vt:lpstr>Definición </vt:lpstr>
      <vt:lpstr>Fuentes de Energía Renovable.</vt:lpstr>
      <vt:lpstr>Fuentes de Energía No Renovable.</vt:lpstr>
      <vt:lpstr> </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blanc</dc:creator>
  <cp:lastModifiedBy>blanc</cp:lastModifiedBy>
  <cp:revision>1</cp:revision>
  <dcterms:created xsi:type="dcterms:W3CDTF">2020-05-23T02:56:04Z</dcterms:created>
  <dcterms:modified xsi:type="dcterms:W3CDTF">2020-05-23T02:57:24Z</dcterms:modified>
</cp:coreProperties>
</file>